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37"/>
  </p:notesMasterIdLst>
  <p:handoutMasterIdLst>
    <p:handoutMasterId r:id="rId138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23" r:id="rId13"/>
    <p:sldId id="422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18" r:id="rId22"/>
    <p:sldId id="419" r:id="rId23"/>
    <p:sldId id="420" r:id="rId24"/>
    <p:sldId id="421" r:id="rId25"/>
    <p:sldId id="260" r:id="rId26"/>
    <p:sldId id="264" r:id="rId27"/>
    <p:sldId id="267" r:id="rId28"/>
    <p:sldId id="294" r:id="rId29"/>
    <p:sldId id="297" r:id="rId30"/>
    <p:sldId id="390" r:id="rId31"/>
    <p:sldId id="387" r:id="rId32"/>
    <p:sldId id="388" r:id="rId33"/>
    <p:sldId id="389" r:id="rId34"/>
    <p:sldId id="391" r:id="rId35"/>
    <p:sldId id="392" r:id="rId36"/>
    <p:sldId id="394" r:id="rId37"/>
    <p:sldId id="272" r:id="rId38"/>
    <p:sldId id="266" r:id="rId39"/>
    <p:sldId id="341" r:id="rId40"/>
    <p:sldId id="342" r:id="rId41"/>
    <p:sldId id="344" r:id="rId42"/>
    <p:sldId id="345" r:id="rId43"/>
    <p:sldId id="343" r:id="rId44"/>
    <p:sldId id="347" r:id="rId45"/>
    <p:sldId id="346" r:id="rId46"/>
    <p:sldId id="348" r:id="rId47"/>
    <p:sldId id="349" r:id="rId48"/>
    <p:sldId id="350" r:id="rId49"/>
    <p:sldId id="310" r:id="rId50"/>
    <p:sldId id="311" r:id="rId51"/>
    <p:sldId id="312" r:id="rId52"/>
    <p:sldId id="313" r:id="rId53"/>
    <p:sldId id="268" r:id="rId54"/>
    <p:sldId id="299" r:id="rId55"/>
    <p:sldId id="303" r:id="rId56"/>
    <p:sldId id="301" r:id="rId57"/>
    <p:sldId id="395" r:id="rId58"/>
    <p:sldId id="396" r:id="rId59"/>
    <p:sldId id="397" r:id="rId60"/>
    <p:sldId id="300" r:id="rId61"/>
    <p:sldId id="302" r:id="rId62"/>
    <p:sldId id="398" r:id="rId63"/>
    <p:sldId id="399" r:id="rId64"/>
    <p:sldId id="269" r:id="rId65"/>
    <p:sldId id="273" r:id="rId66"/>
    <p:sldId id="316" r:id="rId67"/>
    <p:sldId id="315" r:id="rId68"/>
    <p:sldId id="318" r:id="rId69"/>
    <p:sldId id="317" r:id="rId70"/>
    <p:sldId id="314" r:id="rId71"/>
    <p:sldId id="276" r:id="rId72"/>
    <p:sldId id="274" r:id="rId73"/>
    <p:sldId id="275" r:id="rId74"/>
    <p:sldId id="319" r:id="rId75"/>
    <p:sldId id="277" r:id="rId76"/>
    <p:sldId id="271" r:id="rId77"/>
    <p:sldId id="320" r:id="rId78"/>
    <p:sldId id="321" r:id="rId79"/>
    <p:sldId id="400" r:id="rId80"/>
    <p:sldId id="401" r:id="rId81"/>
    <p:sldId id="270" r:id="rId82"/>
    <p:sldId id="265" r:id="rId83"/>
    <p:sldId id="280" r:id="rId84"/>
    <p:sldId id="279" r:id="rId85"/>
    <p:sldId id="281" r:id="rId86"/>
    <p:sldId id="283" r:id="rId87"/>
    <p:sldId id="284" r:id="rId88"/>
    <p:sldId id="285" r:id="rId89"/>
    <p:sldId id="291" r:id="rId90"/>
    <p:sldId id="292" r:id="rId91"/>
    <p:sldId id="405" r:id="rId92"/>
    <p:sldId id="286" r:id="rId93"/>
    <p:sldId id="289" r:id="rId94"/>
    <p:sldId id="290" r:id="rId95"/>
    <p:sldId id="287" r:id="rId96"/>
    <p:sldId id="288" r:id="rId97"/>
    <p:sldId id="282" r:id="rId98"/>
    <p:sldId id="351" r:id="rId99"/>
    <p:sldId id="353" r:id="rId100"/>
    <p:sldId id="354" r:id="rId101"/>
    <p:sldId id="355" r:id="rId102"/>
    <p:sldId id="356" r:id="rId103"/>
    <p:sldId id="357" r:id="rId104"/>
    <p:sldId id="362" r:id="rId105"/>
    <p:sldId id="358" r:id="rId106"/>
    <p:sldId id="359" r:id="rId107"/>
    <p:sldId id="364" r:id="rId108"/>
    <p:sldId id="360" r:id="rId109"/>
    <p:sldId id="363" r:id="rId110"/>
    <p:sldId id="365" r:id="rId111"/>
    <p:sldId id="366" r:id="rId112"/>
    <p:sldId id="406" r:id="rId113"/>
    <p:sldId id="361" r:id="rId114"/>
    <p:sldId id="369" r:id="rId115"/>
    <p:sldId id="368" r:id="rId116"/>
    <p:sldId id="370" r:id="rId117"/>
    <p:sldId id="407" r:id="rId118"/>
    <p:sldId id="408" r:id="rId119"/>
    <p:sldId id="373" r:id="rId120"/>
    <p:sldId id="374" r:id="rId121"/>
    <p:sldId id="375" r:id="rId122"/>
    <p:sldId id="377" r:id="rId123"/>
    <p:sldId id="378" r:id="rId124"/>
    <p:sldId id="376" r:id="rId125"/>
    <p:sldId id="381" r:id="rId126"/>
    <p:sldId id="379" r:id="rId127"/>
    <p:sldId id="380" r:id="rId128"/>
    <p:sldId id="352" r:id="rId129"/>
    <p:sldId id="382" r:id="rId130"/>
    <p:sldId id="383" r:id="rId131"/>
    <p:sldId id="384" r:id="rId132"/>
    <p:sldId id="328" r:id="rId133"/>
    <p:sldId id="409" r:id="rId134"/>
    <p:sldId id="410" r:id="rId135"/>
    <p:sldId id="411" r:id="rId136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2. Hello World in Firebase" id="{7533898F-9F3E-4C14-B6CF-BDD86E8F2D3B}">
          <p14:sldIdLst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377920"/>
        <c:axId val="273400192"/>
      </c:lineChart>
      <c:catAx>
        <c:axId val="2733779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3400192"/>
        <c:crosses val="autoZero"/>
        <c:auto val="1"/>
        <c:lblAlgn val="ctr"/>
        <c:lblOffset val="100"/>
        <c:noMultiLvlLbl val="0"/>
      </c:catAx>
      <c:valAx>
        <c:axId val="273400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33779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4709504"/>
        <c:axId val="274719488"/>
      </c:barChart>
      <c:catAx>
        <c:axId val="2747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719488"/>
        <c:crosses val="autoZero"/>
        <c:auto val="1"/>
        <c:lblAlgn val="ctr"/>
        <c:lblOffset val="100"/>
        <c:noMultiLvlLbl val="0"/>
      </c:catAx>
      <c:valAx>
        <c:axId val="2747194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70950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718784"/>
        <c:axId val="175720704"/>
      </c:lineChart>
      <c:catAx>
        <c:axId val="175718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5720704"/>
        <c:crosses val="autoZero"/>
        <c:auto val="1"/>
        <c:lblAlgn val="ctr"/>
        <c:lblOffset val="100"/>
        <c:noMultiLvlLbl val="0"/>
      </c:catAx>
      <c:valAx>
        <c:axId val="1757207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57187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748992"/>
        <c:axId val="175751168"/>
      </c:lineChart>
      <c:catAx>
        <c:axId val="175748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5751168"/>
        <c:crosses val="autoZero"/>
        <c:auto val="1"/>
        <c:lblAlgn val="ctr"/>
        <c:lblOffset val="100"/>
        <c:noMultiLvlLbl val="0"/>
      </c:catAx>
      <c:valAx>
        <c:axId val="1757511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57489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775104"/>
        <c:axId val="175818240"/>
      </c:lineChart>
      <c:catAx>
        <c:axId val="17577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5818240"/>
        <c:crosses val="autoZero"/>
        <c:auto val="1"/>
        <c:lblAlgn val="ctr"/>
        <c:lblOffset val="100"/>
        <c:noMultiLvlLbl val="0"/>
      </c:catAx>
      <c:valAx>
        <c:axId val="1758182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57751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291328"/>
        <c:axId val="274301312"/>
      </c:lineChart>
      <c:catAx>
        <c:axId val="274291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4301312"/>
        <c:crosses val="autoZero"/>
        <c:auto val="1"/>
        <c:lblAlgn val="ctr"/>
        <c:lblOffset val="1000"/>
        <c:noMultiLvlLbl val="0"/>
      </c:catAx>
      <c:valAx>
        <c:axId val="274301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42913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75884928"/>
        <c:axId val="182587776"/>
      </c:barChart>
      <c:catAx>
        <c:axId val="175884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82587776"/>
        <c:crosses val="autoZero"/>
        <c:auto val="1"/>
        <c:lblAlgn val="ctr"/>
        <c:lblOffset val="100"/>
        <c:noMultiLvlLbl val="0"/>
      </c:catAx>
      <c:valAx>
        <c:axId val="182587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5884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3167872"/>
        <c:axId val="273169408"/>
      </c:barChart>
      <c:catAx>
        <c:axId val="27316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3169408"/>
        <c:crosses val="autoZero"/>
        <c:auto val="1"/>
        <c:lblAlgn val="ctr"/>
        <c:lblOffset val="100"/>
        <c:noMultiLvlLbl val="0"/>
      </c:catAx>
      <c:valAx>
        <c:axId val="273169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1678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3194368"/>
        <c:axId val="273294464"/>
      </c:barChart>
      <c:catAx>
        <c:axId val="27319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3294464"/>
        <c:crosses val="autoZero"/>
        <c:auto val="1"/>
        <c:lblAlgn val="ctr"/>
        <c:lblOffset val="100"/>
        <c:noMultiLvlLbl val="0"/>
      </c:catAx>
      <c:valAx>
        <c:axId val="273294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1943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082048"/>
        <c:axId val="274088320"/>
      </c:lineChart>
      <c:catAx>
        <c:axId val="27408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088320"/>
        <c:crosses val="autoZero"/>
        <c:auto val="1"/>
        <c:lblAlgn val="ctr"/>
        <c:lblOffset val="100"/>
        <c:noMultiLvlLbl val="0"/>
      </c:catAx>
      <c:valAx>
        <c:axId val="2740883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0820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4195584"/>
        <c:axId val="274197120"/>
      </c:barChart>
      <c:catAx>
        <c:axId val="27419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197120"/>
        <c:crosses val="autoZero"/>
        <c:auto val="1"/>
        <c:lblAlgn val="ctr"/>
        <c:lblOffset val="100"/>
        <c:noMultiLvlLbl val="0"/>
      </c:catAx>
      <c:valAx>
        <c:axId val="2741971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1955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4242560"/>
        <c:axId val="274244352"/>
      </c:barChart>
      <c:catAx>
        <c:axId val="27424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244352"/>
        <c:crosses val="autoZero"/>
        <c:auto val="1"/>
        <c:lblAlgn val="ctr"/>
        <c:lblOffset val="100"/>
        <c:noMultiLvlLbl val="0"/>
      </c:catAx>
      <c:valAx>
        <c:axId val="2742443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2425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753792"/>
        <c:axId val="274767872"/>
      </c:lineChart>
      <c:catAx>
        <c:axId val="2747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767872"/>
        <c:crosses val="autoZero"/>
        <c:auto val="1"/>
        <c:lblAlgn val="ctr"/>
        <c:lblOffset val="100"/>
        <c:noMultiLvlLbl val="0"/>
      </c:catAx>
      <c:valAx>
        <c:axId val="2747678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753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04.07.2021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35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66.png"/><Relationship Id="rId4" Type="http://schemas.openxmlformats.org/officeDocument/2006/relationships/image" Target="../media/image301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40.png"/><Relationship Id="rId3" Type="http://schemas.openxmlformats.org/officeDocument/2006/relationships/image" Target="../media/image337.png"/><Relationship Id="rId7" Type="http://schemas.openxmlformats.org/officeDocument/2006/relationships/image" Target="../media/image339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28.png"/><Relationship Id="rId5" Type="http://schemas.openxmlformats.org/officeDocument/2006/relationships/image" Target="../media/image338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09.png"/><Relationship Id="rId14" Type="http://schemas.openxmlformats.org/officeDocument/2006/relationships/image" Target="../media/image311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46.png"/><Relationship Id="rId3" Type="http://schemas.openxmlformats.org/officeDocument/2006/relationships/image" Target="../media/image341.png"/><Relationship Id="rId7" Type="http://schemas.openxmlformats.org/officeDocument/2006/relationships/image" Target="../media/image343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45.png"/><Relationship Id="rId5" Type="http://schemas.openxmlformats.org/officeDocument/2006/relationships/image" Target="../media/image342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44.png"/><Relationship Id="rId14" Type="http://schemas.openxmlformats.org/officeDocument/2006/relationships/image" Target="../media/image323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47.png"/><Relationship Id="rId7" Type="http://schemas.openxmlformats.org/officeDocument/2006/relationships/image" Target="../media/image34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27.png"/><Relationship Id="rId5" Type="http://schemas.openxmlformats.org/officeDocument/2006/relationships/image" Target="../media/image339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2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52.png"/><Relationship Id="rId18" Type="http://schemas.openxmlformats.org/officeDocument/2006/relationships/image" Target="../media/image338.svg"/><Relationship Id="rId3" Type="http://schemas.openxmlformats.org/officeDocument/2006/relationships/image" Target="../media/image312.png"/><Relationship Id="rId7" Type="http://schemas.openxmlformats.org/officeDocument/2006/relationships/image" Target="../media/image350.png"/><Relationship Id="rId12" Type="http://schemas.openxmlformats.org/officeDocument/2006/relationships/image" Target="../media/image237.svg"/><Relationship Id="rId17" Type="http://schemas.openxmlformats.org/officeDocument/2006/relationships/image" Target="../media/image35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03.png"/><Relationship Id="rId5" Type="http://schemas.openxmlformats.org/officeDocument/2006/relationships/image" Target="../media/image349.png"/><Relationship Id="rId15" Type="http://schemas.openxmlformats.org/officeDocument/2006/relationships/image" Target="../media/image353.png"/><Relationship Id="rId10" Type="http://schemas.openxmlformats.org/officeDocument/2006/relationships/image" Target="../media/image332.svg"/><Relationship Id="rId19" Type="http://schemas.openxmlformats.org/officeDocument/2006/relationships/image" Target="../media/image355.png"/><Relationship Id="rId4" Type="http://schemas.openxmlformats.org/officeDocument/2006/relationships/image" Target="../media/image255.svg"/><Relationship Id="rId9" Type="http://schemas.openxmlformats.org/officeDocument/2006/relationships/image" Target="../media/image351.png"/><Relationship Id="rId14" Type="http://schemas.openxmlformats.org/officeDocument/2006/relationships/image" Target="../media/image334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06.png"/><Relationship Id="rId7" Type="http://schemas.openxmlformats.org/officeDocument/2006/relationships/image" Target="../media/image21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27.png"/><Relationship Id="rId5" Type="http://schemas.openxmlformats.org/officeDocument/2006/relationships/image" Target="../media/image32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1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26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11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57.png"/><Relationship Id="rId4" Type="http://schemas.openxmlformats.org/officeDocument/2006/relationships/image" Target="../media/image342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58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59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6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06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62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6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65.pn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66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6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69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23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2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7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23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2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24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7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37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23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25.png"/><Relationship Id="rId4" Type="http://schemas.openxmlformats.org/officeDocument/2006/relationships/image" Target="../media/image370.png"/><Relationship Id="rId9" Type="http://schemas.openxmlformats.org/officeDocument/2006/relationships/image" Target="../media/image27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75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74.png"/><Relationship Id="rId5" Type="http://schemas.openxmlformats.org/officeDocument/2006/relationships/image" Target="../media/image205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73.png"/><Relationship Id="rId14" Type="http://schemas.openxmlformats.org/officeDocument/2006/relationships/image" Target="../media/image379.sv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24.png"/><Relationship Id="rId4" Type="http://schemas.openxmlformats.org/officeDocument/2006/relationships/image" Target="../media/image25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26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14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16.png"/><Relationship Id="rId3" Type="http://schemas.openxmlformats.org/officeDocument/2006/relationships/image" Target="../media/image237.png"/><Relationship Id="rId7" Type="http://schemas.openxmlformats.org/officeDocument/2006/relationships/image" Target="../media/image37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79.png"/><Relationship Id="rId5" Type="http://schemas.openxmlformats.org/officeDocument/2006/relationships/image" Target="../media/image205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78.png"/><Relationship Id="rId14" Type="http://schemas.openxmlformats.org/officeDocument/2006/relationships/image" Target="../media/image71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82.png"/><Relationship Id="rId4" Type="http://schemas.openxmlformats.org/officeDocument/2006/relationships/image" Target="../media/image391.sv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5.png"/><Relationship Id="rId5" Type="http://schemas.openxmlformats.org/officeDocument/2006/relationships/image" Target="../media/image397.svg"/><Relationship Id="rId4" Type="http://schemas.openxmlformats.org/officeDocument/2006/relationships/image" Target="../media/image384.png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52.png"/><Relationship Id="rId26" Type="http://schemas.openxmlformats.org/officeDocument/2006/relationships/image" Target="../media/image56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60.png"/><Relationship Id="rId42" Type="http://schemas.openxmlformats.org/officeDocument/2006/relationships/image" Target="../media/image64.png"/><Relationship Id="rId47" Type="http://schemas.openxmlformats.org/officeDocument/2006/relationships/image" Target="../media/image444.svg"/><Relationship Id="rId50" Type="http://schemas.openxmlformats.org/officeDocument/2006/relationships/image" Target="../media/image68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77.png"/><Relationship Id="rId76" Type="http://schemas.openxmlformats.org/officeDocument/2006/relationships/image" Target="../media/image81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55.png"/><Relationship Id="rId32" Type="http://schemas.openxmlformats.org/officeDocument/2006/relationships/image" Target="../media/image59.png"/><Relationship Id="rId37" Type="http://schemas.openxmlformats.org/officeDocument/2006/relationships/image" Target="../media/image434.svg"/><Relationship Id="rId40" Type="http://schemas.openxmlformats.org/officeDocument/2006/relationships/image" Target="../media/image63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72.png"/><Relationship Id="rId66" Type="http://schemas.openxmlformats.org/officeDocument/2006/relationships/image" Target="../media/image76.png"/><Relationship Id="rId74" Type="http://schemas.openxmlformats.org/officeDocument/2006/relationships/image" Target="../media/image80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48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65.png"/><Relationship Id="rId52" Type="http://schemas.openxmlformats.org/officeDocument/2006/relationships/image" Target="../media/image69.png"/><Relationship Id="rId60" Type="http://schemas.openxmlformats.org/officeDocument/2006/relationships/image" Target="../media/image73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82.png"/><Relationship Id="rId81" Type="http://schemas.openxmlformats.org/officeDocument/2006/relationships/image" Target="../media/image478.svg"/><Relationship Id="rId4" Type="http://schemas.openxmlformats.org/officeDocument/2006/relationships/image" Target="../media/image45.png"/><Relationship Id="rId9" Type="http://schemas.openxmlformats.org/officeDocument/2006/relationships/image" Target="../media/image407.svg"/><Relationship Id="rId14" Type="http://schemas.openxmlformats.org/officeDocument/2006/relationships/image" Target="../media/image50.png"/><Relationship Id="rId22" Type="http://schemas.openxmlformats.org/officeDocument/2006/relationships/image" Target="../media/image54.png"/><Relationship Id="rId27" Type="http://schemas.openxmlformats.org/officeDocument/2006/relationships/image" Target="../media/image424.svg"/><Relationship Id="rId30" Type="http://schemas.openxmlformats.org/officeDocument/2006/relationships/image" Target="../media/image58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67.png"/><Relationship Id="rId56" Type="http://schemas.openxmlformats.org/officeDocument/2006/relationships/image" Target="../media/image71.png"/><Relationship Id="rId64" Type="http://schemas.openxmlformats.org/officeDocument/2006/relationships/image" Target="../media/image75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47.png"/><Relationship Id="rId51" Type="http://schemas.openxmlformats.org/officeDocument/2006/relationships/image" Target="../media/image448.svg"/><Relationship Id="rId72" Type="http://schemas.openxmlformats.org/officeDocument/2006/relationships/image" Target="../media/image79.png"/><Relationship Id="rId80" Type="http://schemas.openxmlformats.org/officeDocument/2006/relationships/image" Target="../media/image83.png"/><Relationship Id="rId3" Type="http://schemas.openxmlformats.org/officeDocument/2006/relationships/image" Target="../media/image401.svg"/><Relationship Id="rId12" Type="http://schemas.openxmlformats.org/officeDocument/2006/relationships/image" Target="../media/image49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62.png"/><Relationship Id="rId46" Type="http://schemas.openxmlformats.org/officeDocument/2006/relationships/image" Target="../media/image66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53.png"/><Relationship Id="rId41" Type="http://schemas.openxmlformats.org/officeDocument/2006/relationships/image" Target="../media/image438.svg"/><Relationship Id="rId54" Type="http://schemas.openxmlformats.org/officeDocument/2006/relationships/image" Target="../media/image70.png"/><Relationship Id="rId62" Type="http://schemas.openxmlformats.org/officeDocument/2006/relationships/image" Target="../media/image74.png"/><Relationship Id="rId70" Type="http://schemas.openxmlformats.org/officeDocument/2006/relationships/image" Target="../media/image78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57.png"/><Relationship Id="rId36" Type="http://schemas.openxmlformats.org/officeDocument/2006/relationships/image" Target="../media/image61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92.png"/><Relationship Id="rId26" Type="http://schemas.openxmlformats.org/officeDocument/2006/relationships/image" Target="../media/image96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image" Target="../media/image516.svg"/><Relationship Id="rId50" Type="http://schemas.openxmlformats.org/officeDocument/2006/relationships/image" Target="../media/image108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17.png"/><Relationship Id="rId76" Type="http://schemas.openxmlformats.org/officeDocument/2006/relationships/image" Target="../media/image121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84.png"/><Relationship Id="rId16" Type="http://schemas.openxmlformats.org/officeDocument/2006/relationships/image" Target="../media/image91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95.png"/><Relationship Id="rId32" Type="http://schemas.openxmlformats.org/officeDocument/2006/relationships/image" Target="../media/image99.png"/><Relationship Id="rId37" Type="http://schemas.openxmlformats.org/officeDocument/2006/relationships/image" Target="../media/image506.svg"/><Relationship Id="rId40" Type="http://schemas.openxmlformats.org/officeDocument/2006/relationships/image" Target="../media/image103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12.png"/><Relationship Id="rId66" Type="http://schemas.openxmlformats.org/officeDocument/2006/relationships/image" Target="../media/image116.png"/><Relationship Id="rId74" Type="http://schemas.openxmlformats.org/officeDocument/2006/relationships/image" Target="../media/image120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88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05.png"/><Relationship Id="rId52" Type="http://schemas.openxmlformats.org/officeDocument/2006/relationships/image" Target="../media/image109.png"/><Relationship Id="rId60" Type="http://schemas.openxmlformats.org/officeDocument/2006/relationships/image" Target="../media/image113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22.png"/><Relationship Id="rId81" Type="http://schemas.openxmlformats.org/officeDocument/2006/relationships/image" Target="../media/image548.svg"/><Relationship Id="rId4" Type="http://schemas.openxmlformats.org/officeDocument/2006/relationships/image" Target="../media/image85.png"/><Relationship Id="rId9" Type="http://schemas.openxmlformats.org/officeDocument/2006/relationships/image" Target="../media/image377.svg"/><Relationship Id="rId14" Type="http://schemas.openxmlformats.org/officeDocument/2006/relationships/image" Target="../media/image90.png"/><Relationship Id="rId22" Type="http://schemas.openxmlformats.org/officeDocument/2006/relationships/image" Target="../media/image94.png"/><Relationship Id="rId27" Type="http://schemas.openxmlformats.org/officeDocument/2006/relationships/image" Target="../media/image496.svg"/><Relationship Id="rId30" Type="http://schemas.openxmlformats.org/officeDocument/2006/relationships/image" Target="../media/image98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07.png"/><Relationship Id="rId56" Type="http://schemas.openxmlformats.org/officeDocument/2006/relationships/image" Target="../media/image111.png"/><Relationship Id="rId64" Type="http://schemas.openxmlformats.org/officeDocument/2006/relationships/image" Target="../media/image115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87.png"/><Relationship Id="rId51" Type="http://schemas.openxmlformats.org/officeDocument/2006/relationships/image" Target="../media/image520.svg"/><Relationship Id="rId72" Type="http://schemas.openxmlformats.org/officeDocument/2006/relationships/image" Target="../media/image119.png"/><Relationship Id="rId80" Type="http://schemas.openxmlformats.org/officeDocument/2006/relationships/image" Target="../media/image123.png"/><Relationship Id="rId3" Type="http://schemas.openxmlformats.org/officeDocument/2006/relationships/image" Target="../media/image375.svg"/><Relationship Id="rId12" Type="http://schemas.openxmlformats.org/officeDocument/2006/relationships/image" Target="../media/image89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93.png"/><Relationship Id="rId41" Type="http://schemas.openxmlformats.org/officeDocument/2006/relationships/image" Target="../media/image510.svg"/><Relationship Id="rId54" Type="http://schemas.openxmlformats.org/officeDocument/2006/relationships/image" Target="../media/image110.png"/><Relationship Id="rId62" Type="http://schemas.openxmlformats.org/officeDocument/2006/relationships/image" Target="../media/image114.png"/><Relationship Id="rId70" Type="http://schemas.openxmlformats.org/officeDocument/2006/relationships/image" Target="../media/image118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97.png"/><Relationship Id="rId36" Type="http://schemas.openxmlformats.org/officeDocument/2006/relationships/image" Target="../media/image101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32.jpeg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32.png"/><Relationship Id="rId26" Type="http://schemas.openxmlformats.org/officeDocument/2006/relationships/image" Target="../media/image136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40.png"/><Relationship Id="rId42" Type="http://schemas.openxmlformats.org/officeDocument/2006/relationships/image" Target="../media/image144.png"/><Relationship Id="rId47" Type="http://schemas.openxmlformats.org/officeDocument/2006/relationships/image" Target="../media/image588.svg"/><Relationship Id="rId50" Type="http://schemas.openxmlformats.org/officeDocument/2006/relationships/image" Target="../media/image148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57.png"/><Relationship Id="rId76" Type="http://schemas.openxmlformats.org/officeDocument/2006/relationships/image" Target="../media/image161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24.png"/><Relationship Id="rId16" Type="http://schemas.openxmlformats.org/officeDocument/2006/relationships/image" Target="../media/image131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35.png"/><Relationship Id="rId32" Type="http://schemas.openxmlformats.org/officeDocument/2006/relationships/image" Target="../media/image139.png"/><Relationship Id="rId37" Type="http://schemas.openxmlformats.org/officeDocument/2006/relationships/image" Target="../media/image578.svg"/><Relationship Id="rId40" Type="http://schemas.openxmlformats.org/officeDocument/2006/relationships/image" Target="../media/image143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52.png"/><Relationship Id="rId66" Type="http://schemas.openxmlformats.org/officeDocument/2006/relationships/image" Target="../media/image156.png"/><Relationship Id="rId74" Type="http://schemas.openxmlformats.org/officeDocument/2006/relationships/image" Target="../media/image160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28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45.png"/><Relationship Id="rId52" Type="http://schemas.openxmlformats.org/officeDocument/2006/relationships/image" Target="../media/image149.png"/><Relationship Id="rId60" Type="http://schemas.openxmlformats.org/officeDocument/2006/relationships/image" Target="../media/image153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62.png"/><Relationship Id="rId81" Type="http://schemas.openxmlformats.org/officeDocument/2006/relationships/image" Target="../media/image616.svg"/><Relationship Id="rId4" Type="http://schemas.openxmlformats.org/officeDocument/2006/relationships/image" Target="../media/image125.png"/><Relationship Id="rId9" Type="http://schemas.openxmlformats.org/officeDocument/2006/relationships/image" Target="../media/image556.svg"/><Relationship Id="rId14" Type="http://schemas.openxmlformats.org/officeDocument/2006/relationships/image" Target="../media/image130.png"/><Relationship Id="rId22" Type="http://schemas.openxmlformats.org/officeDocument/2006/relationships/image" Target="../media/image134.png"/><Relationship Id="rId27" Type="http://schemas.openxmlformats.org/officeDocument/2006/relationships/image" Target="../media/image570.svg"/><Relationship Id="rId30" Type="http://schemas.openxmlformats.org/officeDocument/2006/relationships/image" Target="../media/image138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47.png"/><Relationship Id="rId56" Type="http://schemas.openxmlformats.org/officeDocument/2006/relationships/image" Target="../media/image151.png"/><Relationship Id="rId64" Type="http://schemas.openxmlformats.org/officeDocument/2006/relationships/image" Target="../media/image155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27.png"/><Relationship Id="rId51" Type="http://schemas.openxmlformats.org/officeDocument/2006/relationships/image" Target="../media/image592.svg"/><Relationship Id="rId72" Type="http://schemas.openxmlformats.org/officeDocument/2006/relationships/image" Target="../media/image159.png"/><Relationship Id="rId80" Type="http://schemas.openxmlformats.org/officeDocument/2006/relationships/image" Target="../media/image163.png"/><Relationship Id="rId3" Type="http://schemas.openxmlformats.org/officeDocument/2006/relationships/image" Target="../media/image550.svg"/><Relationship Id="rId12" Type="http://schemas.openxmlformats.org/officeDocument/2006/relationships/image" Target="../media/image129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42.png"/><Relationship Id="rId46" Type="http://schemas.openxmlformats.org/officeDocument/2006/relationships/image" Target="../media/image146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33.png"/><Relationship Id="rId41" Type="http://schemas.openxmlformats.org/officeDocument/2006/relationships/image" Target="../media/image582.svg"/><Relationship Id="rId54" Type="http://schemas.openxmlformats.org/officeDocument/2006/relationships/image" Target="../media/image150.png"/><Relationship Id="rId62" Type="http://schemas.openxmlformats.org/officeDocument/2006/relationships/image" Target="../media/image154.png"/><Relationship Id="rId70" Type="http://schemas.openxmlformats.org/officeDocument/2006/relationships/image" Target="../media/image158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6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37.png"/><Relationship Id="rId36" Type="http://schemas.openxmlformats.org/officeDocument/2006/relationships/image" Target="../media/image141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72.png"/><Relationship Id="rId26" Type="http://schemas.openxmlformats.org/officeDocument/2006/relationships/image" Target="../media/image176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80.png"/><Relationship Id="rId42" Type="http://schemas.openxmlformats.org/officeDocument/2006/relationships/image" Target="../media/image104.png"/><Relationship Id="rId47" Type="http://schemas.openxmlformats.org/officeDocument/2006/relationships/image" Target="../media/image660.svg"/><Relationship Id="rId50" Type="http://schemas.openxmlformats.org/officeDocument/2006/relationships/image" Target="../media/image187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64.png"/><Relationship Id="rId16" Type="http://schemas.openxmlformats.org/officeDocument/2006/relationships/image" Target="../media/image171.png"/><Relationship Id="rId20" Type="http://schemas.openxmlformats.org/officeDocument/2006/relationships/image" Target="../media/image173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6.png"/><Relationship Id="rId11" Type="http://schemas.openxmlformats.org/officeDocument/2006/relationships/image" Target="../media/image626.svg"/><Relationship Id="rId24" Type="http://schemas.openxmlformats.org/officeDocument/2006/relationships/image" Target="../media/image175.png"/><Relationship Id="rId32" Type="http://schemas.openxmlformats.org/officeDocument/2006/relationships/image" Target="../media/image179.png"/><Relationship Id="rId37" Type="http://schemas.openxmlformats.org/officeDocument/2006/relationships/image" Target="../media/image652.svg"/><Relationship Id="rId40" Type="http://schemas.openxmlformats.org/officeDocument/2006/relationships/image" Target="../media/image183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91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77.png"/><Relationship Id="rId36" Type="http://schemas.openxmlformats.org/officeDocument/2006/relationships/image" Target="../media/image181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68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65" Type="http://schemas.openxmlformats.org/officeDocument/2006/relationships/image" Target="../media/image678.svg"/><Relationship Id="rId4" Type="http://schemas.openxmlformats.org/officeDocument/2006/relationships/image" Target="../media/image165.png"/><Relationship Id="rId9" Type="http://schemas.openxmlformats.org/officeDocument/2006/relationships/image" Target="../media/image624.svg"/><Relationship Id="rId14" Type="http://schemas.openxmlformats.org/officeDocument/2006/relationships/image" Target="../media/image170.png"/><Relationship Id="rId22" Type="http://schemas.openxmlformats.org/officeDocument/2006/relationships/image" Target="../media/image174.png"/><Relationship Id="rId27" Type="http://schemas.openxmlformats.org/officeDocument/2006/relationships/image" Target="../media/image642.svg"/><Relationship Id="rId30" Type="http://schemas.openxmlformats.org/officeDocument/2006/relationships/image" Target="../media/image178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64" Type="http://schemas.openxmlformats.org/officeDocument/2006/relationships/image" Target="../media/image194.png"/><Relationship Id="rId8" Type="http://schemas.openxmlformats.org/officeDocument/2006/relationships/image" Target="../media/image167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69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82.png"/><Relationship Id="rId46" Type="http://schemas.openxmlformats.org/officeDocument/2006/relationships/image" Target="../media/image185.png"/><Relationship Id="rId59" Type="http://schemas.openxmlformats.org/officeDocument/2006/relationships/image" Target="../media/image67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52.png"/><Relationship Id="rId26" Type="http://schemas.openxmlformats.org/officeDocument/2006/relationships/image" Target="../media/image56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60.png"/><Relationship Id="rId42" Type="http://schemas.openxmlformats.org/officeDocument/2006/relationships/image" Target="../media/image64.png"/><Relationship Id="rId47" Type="http://schemas.openxmlformats.org/officeDocument/2006/relationships/image" Target="../media/image444.svg"/><Relationship Id="rId50" Type="http://schemas.openxmlformats.org/officeDocument/2006/relationships/image" Target="../media/image68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77.png"/><Relationship Id="rId76" Type="http://schemas.openxmlformats.org/officeDocument/2006/relationships/image" Target="../media/image81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55.png"/><Relationship Id="rId32" Type="http://schemas.openxmlformats.org/officeDocument/2006/relationships/image" Target="../media/image59.png"/><Relationship Id="rId37" Type="http://schemas.openxmlformats.org/officeDocument/2006/relationships/image" Target="../media/image434.svg"/><Relationship Id="rId40" Type="http://schemas.openxmlformats.org/officeDocument/2006/relationships/image" Target="../media/image63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72.png"/><Relationship Id="rId66" Type="http://schemas.openxmlformats.org/officeDocument/2006/relationships/image" Target="../media/image76.png"/><Relationship Id="rId74" Type="http://schemas.openxmlformats.org/officeDocument/2006/relationships/image" Target="../media/image80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48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65.png"/><Relationship Id="rId52" Type="http://schemas.openxmlformats.org/officeDocument/2006/relationships/image" Target="../media/image69.png"/><Relationship Id="rId60" Type="http://schemas.openxmlformats.org/officeDocument/2006/relationships/image" Target="../media/image73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82.png"/><Relationship Id="rId81" Type="http://schemas.openxmlformats.org/officeDocument/2006/relationships/image" Target="../media/image478.svg"/><Relationship Id="rId4" Type="http://schemas.openxmlformats.org/officeDocument/2006/relationships/image" Target="../media/image45.png"/><Relationship Id="rId9" Type="http://schemas.openxmlformats.org/officeDocument/2006/relationships/image" Target="../media/image407.svg"/><Relationship Id="rId14" Type="http://schemas.openxmlformats.org/officeDocument/2006/relationships/image" Target="../media/image50.png"/><Relationship Id="rId22" Type="http://schemas.openxmlformats.org/officeDocument/2006/relationships/image" Target="../media/image54.png"/><Relationship Id="rId27" Type="http://schemas.openxmlformats.org/officeDocument/2006/relationships/image" Target="../media/image424.svg"/><Relationship Id="rId30" Type="http://schemas.openxmlformats.org/officeDocument/2006/relationships/image" Target="../media/image58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67.png"/><Relationship Id="rId56" Type="http://schemas.openxmlformats.org/officeDocument/2006/relationships/image" Target="../media/image71.png"/><Relationship Id="rId64" Type="http://schemas.openxmlformats.org/officeDocument/2006/relationships/image" Target="../media/image75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47.png"/><Relationship Id="rId51" Type="http://schemas.openxmlformats.org/officeDocument/2006/relationships/image" Target="../media/image448.svg"/><Relationship Id="rId72" Type="http://schemas.openxmlformats.org/officeDocument/2006/relationships/image" Target="../media/image79.png"/><Relationship Id="rId80" Type="http://schemas.openxmlformats.org/officeDocument/2006/relationships/image" Target="../media/image83.png"/><Relationship Id="rId3" Type="http://schemas.openxmlformats.org/officeDocument/2006/relationships/image" Target="../media/image401.svg"/><Relationship Id="rId12" Type="http://schemas.openxmlformats.org/officeDocument/2006/relationships/image" Target="../media/image49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62.png"/><Relationship Id="rId46" Type="http://schemas.openxmlformats.org/officeDocument/2006/relationships/image" Target="../media/image66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53.png"/><Relationship Id="rId41" Type="http://schemas.openxmlformats.org/officeDocument/2006/relationships/image" Target="../media/image438.svg"/><Relationship Id="rId54" Type="http://schemas.openxmlformats.org/officeDocument/2006/relationships/image" Target="../media/image70.png"/><Relationship Id="rId62" Type="http://schemas.openxmlformats.org/officeDocument/2006/relationships/image" Target="../media/image74.png"/><Relationship Id="rId70" Type="http://schemas.openxmlformats.org/officeDocument/2006/relationships/image" Target="../media/image78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57.png"/><Relationship Id="rId36" Type="http://schemas.openxmlformats.org/officeDocument/2006/relationships/image" Target="../media/image61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92.png"/><Relationship Id="rId26" Type="http://schemas.openxmlformats.org/officeDocument/2006/relationships/image" Target="../media/image96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image" Target="../media/image516.svg"/><Relationship Id="rId50" Type="http://schemas.openxmlformats.org/officeDocument/2006/relationships/image" Target="../media/image108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17.png"/><Relationship Id="rId76" Type="http://schemas.openxmlformats.org/officeDocument/2006/relationships/image" Target="../media/image121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84.png"/><Relationship Id="rId16" Type="http://schemas.openxmlformats.org/officeDocument/2006/relationships/image" Target="../media/image91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95.png"/><Relationship Id="rId32" Type="http://schemas.openxmlformats.org/officeDocument/2006/relationships/image" Target="../media/image99.png"/><Relationship Id="rId37" Type="http://schemas.openxmlformats.org/officeDocument/2006/relationships/image" Target="../media/image506.svg"/><Relationship Id="rId40" Type="http://schemas.openxmlformats.org/officeDocument/2006/relationships/image" Target="../media/image103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12.png"/><Relationship Id="rId66" Type="http://schemas.openxmlformats.org/officeDocument/2006/relationships/image" Target="../media/image116.png"/><Relationship Id="rId74" Type="http://schemas.openxmlformats.org/officeDocument/2006/relationships/image" Target="../media/image120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88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05.png"/><Relationship Id="rId52" Type="http://schemas.openxmlformats.org/officeDocument/2006/relationships/image" Target="../media/image109.png"/><Relationship Id="rId60" Type="http://schemas.openxmlformats.org/officeDocument/2006/relationships/image" Target="../media/image113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22.png"/><Relationship Id="rId81" Type="http://schemas.openxmlformats.org/officeDocument/2006/relationships/image" Target="../media/image548.svg"/><Relationship Id="rId4" Type="http://schemas.openxmlformats.org/officeDocument/2006/relationships/image" Target="../media/image85.png"/><Relationship Id="rId9" Type="http://schemas.openxmlformats.org/officeDocument/2006/relationships/image" Target="../media/image377.svg"/><Relationship Id="rId14" Type="http://schemas.openxmlformats.org/officeDocument/2006/relationships/image" Target="../media/image90.png"/><Relationship Id="rId22" Type="http://schemas.openxmlformats.org/officeDocument/2006/relationships/image" Target="../media/image94.png"/><Relationship Id="rId27" Type="http://schemas.openxmlformats.org/officeDocument/2006/relationships/image" Target="../media/image496.svg"/><Relationship Id="rId30" Type="http://schemas.openxmlformats.org/officeDocument/2006/relationships/image" Target="../media/image98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07.png"/><Relationship Id="rId56" Type="http://schemas.openxmlformats.org/officeDocument/2006/relationships/image" Target="../media/image111.png"/><Relationship Id="rId64" Type="http://schemas.openxmlformats.org/officeDocument/2006/relationships/image" Target="../media/image115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87.png"/><Relationship Id="rId51" Type="http://schemas.openxmlformats.org/officeDocument/2006/relationships/image" Target="../media/image520.svg"/><Relationship Id="rId72" Type="http://schemas.openxmlformats.org/officeDocument/2006/relationships/image" Target="../media/image119.png"/><Relationship Id="rId80" Type="http://schemas.openxmlformats.org/officeDocument/2006/relationships/image" Target="../media/image123.png"/><Relationship Id="rId3" Type="http://schemas.openxmlformats.org/officeDocument/2006/relationships/image" Target="../media/image375.svg"/><Relationship Id="rId12" Type="http://schemas.openxmlformats.org/officeDocument/2006/relationships/image" Target="../media/image89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93.png"/><Relationship Id="rId41" Type="http://schemas.openxmlformats.org/officeDocument/2006/relationships/image" Target="../media/image510.svg"/><Relationship Id="rId54" Type="http://schemas.openxmlformats.org/officeDocument/2006/relationships/image" Target="../media/image110.png"/><Relationship Id="rId62" Type="http://schemas.openxmlformats.org/officeDocument/2006/relationships/image" Target="../media/image114.png"/><Relationship Id="rId70" Type="http://schemas.openxmlformats.org/officeDocument/2006/relationships/image" Target="../media/image118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97.png"/><Relationship Id="rId36" Type="http://schemas.openxmlformats.org/officeDocument/2006/relationships/image" Target="../media/image101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32.png"/><Relationship Id="rId26" Type="http://schemas.openxmlformats.org/officeDocument/2006/relationships/image" Target="../media/image136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40.png"/><Relationship Id="rId42" Type="http://schemas.openxmlformats.org/officeDocument/2006/relationships/image" Target="../media/image144.png"/><Relationship Id="rId47" Type="http://schemas.openxmlformats.org/officeDocument/2006/relationships/image" Target="../media/image588.svg"/><Relationship Id="rId50" Type="http://schemas.openxmlformats.org/officeDocument/2006/relationships/image" Target="../media/image148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57.png"/><Relationship Id="rId76" Type="http://schemas.openxmlformats.org/officeDocument/2006/relationships/image" Target="../media/image161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24.png"/><Relationship Id="rId16" Type="http://schemas.openxmlformats.org/officeDocument/2006/relationships/image" Target="../media/image131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35.png"/><Relationship Id="rId32" Type="http://schemas.openxmlformats.org/officeDocument/2006/relationships/image" Target="../media/image139.png"/><Relationship Id="rId37" Type="http://schemas.openxmlformats.org/officeDocument/2006/relationships/image" Target="../media/image578.svg"/><Relationship Id="rId40" Type="http://schemas.openxmlformats.org/officeDocument/2006/relationships/image" Target="../media/image143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52.png"/><Relationship Id="rId66" Type="http://schemas.openxmlformats.org/officeDocument/2006/relationships/image" Target="../media/image156.png"/><Relationship Id="rId74" Type="http://schemas.openxmlformats.org/officeDocument/2006/relationships/image" Target="../media/image160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28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45.png"/><Relationship Id="rId52" Type="http://schemas.openxmlformats.org/officeDocument/2006/relationships/image" Target="../media/image149.png"/><Relationship Id="rId60" Type="http://schemas.openxmlformats.org/officeDocument/2006/relationships/image" Target="../media/image153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62.png"/><Relationship Id="rId81" Type="http://schemas.openxmlformats.org/officeDocument/2006/relationships/image" Target="../media/image616.svg"/><Relationship Id="rId4" Type="http://schemas.openxmlformats.org/officeDocument/2006/relationships/image" Target="../media/image125.png"/><Relationship Id="rId9" Type="http://schemas.openxmlformats.org/officeDocument/2006/relationships/image" Target="../media/image556.svg"/><Relationship Id="rId14" Type="http://schemas.openxmlformats.org/officeDocument/2006/relationships/image" Target="../media/image130.png"/><Relationship Id="rId22" Type="http://schemas.openxmlformats.org/officeDocument/2006/relationships/image" Target="../media/image134.png"/><Relationship Id="rId27" Type="http://schemas.openxmlformats.org/officeDocument/2006/relationships/image" Target="../media/image570.svg"/><Relationship Id="rId30" Type="http://schemas.openxmlformats.org/officeDocument/2006/relationships/image" Target="../media/image138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47.png"/><Relationship Id="rId56" Type="http://schemas.openxmlformats.org/officeDocument/2006/relationships/image" Target="../media/image151.png"/><Relationship Id="rId64" Type="http://schemas.openxmlformats.org/officeDocument/2006/relationships/image" Target="../media/image155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27.png"/><Relationship Id="rId51" Type="http://schemas.openxmlformats.org/officeDocument/2006/relationships/image" Target="../media/image592.svg"/><Relationship Id="rId72" Type="http://schemas.openxmlformats.org/officeDocument/2006/relationships/image" Target="../media/image159.png"/><Relationship Id="rId80" Type="http://schemas.openxmlformats.org/officeDocument/2006/relationships/image" Target="../media/image163.png"/><Relationship Id="rId3" Type="http://schemas.openxmlformats.org/officeDocument/2006/relationships/image" Target="../media/image550.svg"/><Relationship Id="rId12" Type="http://schemas.openxmlformats.org/officeDocument/2006/relationships/image" Target="../media/image129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42.png"/><Relationship Id="rId46" Type="http://schemas.openxmlformats.org/officeDocument/2006/relationships/image" Target="../media/image146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33.png"/><Relationship Id="rId41" Type="http://schemas.openxmlformats.org/officeDocument/2006/relationships/image" Target="../media/image582.svg"/><Relationship Id="rId54" Type="http://schemas.openxmlformats.org/officeDocument/2006/relationships/image" Target="../media/image150.png"/><Relationship Id="rId62" Type="http://schemas.openxmlformats.org/officeDocument/2006/relationships/image" Target="../media/image154.png"/><Relationship Id="rId70" Type="http://schemas.openxmlformats.org/officeDocument/2006/relationships/image" Target="../media/image158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6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37.png"/><Relationship Id="rId36" Type="http://schemas.openxmlformats.org/officeDocument/2006/relationships/image" Target="../media/image141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72.png"/><Relationship Id="rId26" Type="http://schemas.openxmlformats.org/officeDocument/2006/relationships/image" Target="../media/image176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80.png"/><Relationship Id="rId42" Type="http://schemas.openxmlformats.org/officeDocument/2006/relationships/image" Target="../media/image104.png"/><Relationship Id="rId47" Type="http://schemas.openxmlformats.org/officeDocument/2006/relationships/image" Target="../media/image660.svg"/><Relationship Id="rId50" Type="http://schemas.openxmlformats.org/officeDocument/2006/relationships/image" Target="../media/image187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64.png"/><Relationship Id="rId16" Type="http://schemas.openxmlformats.org/officeDocument/2006/relationships/image" Target="../media/image171.png"/><Relationship Id="rId20" Type="http://schemas.openxmlformats.org/officeDocument/2006/relationships/image" Target="../media/image173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6.png"/><Relationship Id="rId11" Type="http://schemas.openxmlformats.org/officeDocument/2006/relationships/image" Target="../media/image626.svg"/><Relationship Id="rId24" Type="http://schemas.openxmlformats.org/officeDocument/2006/relationships/image" Target="../media/image175.png"/><Relationship Id="rId32" Type="http://schemas.openxmlformats.org/officeDocument/2006/relationships/image" Target="../media/image179.png"/><Relationship Id="rId37" Type="http://schemas.openxmlformats.org/officeDocument/2006/relationships/image" Target="../media/image652.svg"/><Relationship Id="rId40" Type="http://schemas.openxmlformats.org/officeDocument/2006/relationships/image" Target="../media/image183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91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77.png"/><Relationship Id="rId36" Type="http://schemas.openxmlformats.org/officeDocument/2006/relationships/image" Target="../media/image181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68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65" Type="http://schemas.openxmlformats.org/officeDocument/2006/relationships/image" Target="../media/image678.svg"/><Relationship Id="rId4" Type="http://schemas.openxmlformats.org/officeDocument/2006/relationships/image" Target="../media/image165.png"/><Relationship Id="rId9" Type="http://schemas.openxmlformats.org/officeDocument/2006/relationships/image" Target="../media/image624.svg"/><Relationship Id="rId14" Type="http://schemas.openxmlformats.org/officeDocument/2006/relationships/image" Target="../media/image170.png"/><Relationship Id="rId22" Type="http://schemas.openxmlformats.org/officeDocument/2006/relationships/image" Target="../media/image174.png"/><Relationship Id="rId27" Type="http://schemas.openxmlformats.org/officeDocument/2006/relationships/image" Target="../media/image642.svg"/><Relationship Id="rId30" Type="http://schemas.openxmlformats.org/officeDocument/2006/relationships/image" Target="../media/image178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64" Type="http://schemas.openxmlformats.org/officeDocument/2006/relationships/image" Target="../media/image194.png"/><Relationship Id="rId8" Type="http://schemas.openxmlformats.org/officeDocument/2006/relationships/image" Target="../media/image167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69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82.png"/><Relationship Id="rId46" Type="http://schemas.openxmlformats.org/officeDocument/2006/relationships/image" Target="../media/image185.png"/><Relationship Id="rId59" Type="http://schemas.openxmlformats.org/officeDocument/2006/relationships/image" Target="../media/image67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8.png"/><Relationship Id="rId5" Type="http://schemas.openxmlformats.org/officeDocument/2006/relationships/image" Target="../media/image37.svg"/><Relationship Id="rId4" Type="http://schemas.openxmlformats.org/officeDocument/2006/relationships/image" Target="../media/image197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2.png"/><Relationship Id="rId5" Type="http://schemas.openxmlformats.org/officeDocument/2006/relationships/image" Target="../media/image45.svg"/><Relationship Id="rId4" Type="http://schemas.openxmlformats.org/officeDocument/2006/relationships/image" Target="../media/image201.png"/><Relationship Id="rId9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6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08.png"/><Relationship Id="rId4" Type="http://schemas.openxmlformats.org/officeDocument/2006/relationships/image" Target="../media/image205.png"/><Relationship Id="rId9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15.png"/><Relationship Id="rId18" Type="http://schemas.openxmlformats.org/officeDocument/2006/relationships/image" Target="../media/image73.sv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12" Type="http://schemas.openxmlformats.org/officeDocument/2006/relationships/image" Target="../media/image67.svg"/><Relationship Id="rId17" Type="http://schemas.openxmlformats.org/officeDocument/2006/relationships/image" Target="../media/image2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14.png"/><Relationship Id="rId5" Type="http://schemas.openxmlformats.org/officeDocument/2006/relationships/image" Target="../media/image211.png"/><Relationship Id="rId15" Type="http://schemas.openxmlformats.org/officeDocument/2006/relationships/image" Target="../media/image216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13.png"/><Relationship Id="rId14" Type="http://schemas.openxmlformats.org/officeDocument/2006/relationships/image" Target="../media/image6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8.png"/><Relationship Id="rId5" Type="http://schemas.openxmlformats.org/officeDocument/2006/relationships/image" Target="../media/image37.svg"/><Relationship Id="rId4" Type="http://schemas.openxmlformats.org/officeDocument/2006/relationships/image" Target="../media/image197.png"/><Relationship Id="rId9" Type="http://schemas.openxmlformats.org/officeDocument/2006/relationships/image" Target="../media/image4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2.png"/><Relationship Id="rId5" Type="http://schemas.openxmlformats.org/officeDocument/2006/relationships/image" Target="../media/image45.svg"/><Relationship Id="rId4" Type="http://schemas.openxmlformats.org/officeDocument/2006/relationships/image" Target="../media/image201.png"/><Relationship Id="rId9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6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08.png"/><Relationship Id="rId4" Type="http://schemas.openxmlformats.org/officeDocument/2006/relationships/image" Target="../media/image205.png"/><Relationship Id="rId9" Type="http://schemas.openxmlformats.org/officeDocument/2006/relationships/image" Target="../media/image4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15.png"/><Relationship Id="rId18" Type="http://schemas.openxmlformats.org/officeDocument/2006/relationships/image" Target="../media/image73.sv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12" Type="http://schemas.openxmlformats.org/officeDocument/2006/relationships/image" Target="../media/image67.svg"/><Relationship Id="rId17" Type="http://schemas.openxmlformats.org/officeDocument/2006/relationships/image" Target="../media/image2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14.png"/><Relationship Id="rId5" Type="http://schemas.openxmlformats.org/officeDocument/2006/relationships/image" Target="../media/image211.png"/><Relationship Id="rId15" Type="http://schemas.openxmlformats.org/officeDocument/2006/relationships/image" Target="../media/image216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13.png"/><Relationship Id="rId1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8.png"/><Relationship Id="rId5" Type="http://schemas.openxmlformats.org/officeDocument/2006/relationships/image" Target="../media/image37.svg"/><Relationship Id="rId4" Type="http://schemas.openxmlformats.org/officeDocument/2006/relationships/image" Target="../media/image197.png"/><Relationship Id="rId9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2.png"/><Relationship Id="rId5" Type="http://schemas.openxmlformats.org/officeDocument/2006/relationships/image" Target="../media/image45.svg"/><Relationship Id="rId4" Type="http://schemas.openxmlformats.org/officeDocument/2006/relationships/image" Target="../media/image201.png"/><Relationship Id="rId9" Type="http://schemas.openxmlformats.org/officeDocument/2006/relationships/image" Target="../media/image4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15.png"/><Relationship Id="rId18" Type="http://schemas.openxmlformats.org/officeDocument/2006/relationships/image" Target="../media/image73.sv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12" Type="http://schemas.openxmlformats.org/officeDocument/2006/relationships/image" Target="../media/image67.svg"/><Relationship Id="rId17" Type="http://schemas.openxmlformats.org/officeDocument/2006/relationships/image" Target="../media/image2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14.png"/><Relationship Id="rId5" Type="http://schemas.openxmlformats.org/officeDocument/2006/relationships/image" Target="../media/image211.png"/><Relationship Id="rId15" Type="http://schemas.openxmlformats.org/officeDocument/2006/relationships/image" Target="../media/image216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13.png"/><Relationship Id="rId14" Type="http://schemas.openxmlformats.org/officeDocument/2006/relationships/image" Target="../media/image6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18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19.png"/><Relationship Id="rId4" Type="http://schemas.openxmlformats.org/officeDocument/2006/relationships/image" Target="../media/image7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6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08.png"/><Relationship Id="rId4" Type="http://schemas.openxmlformats.org/officeDocument/2006/relationships/image" Target="../media/image205.png"/><Relationship Id="rId9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21.jpeg"/><Relationship Id="rId7" Type="http://schemas.openxmlformats.org/officeDocument/2006/relationships/image" Target="../media/image49.sv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7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09.png"/><Relationship Id="rId4" Type="http://schemas.openxmlformats.org/officeDocument/2006/relationships/image" Target="../media/image205.png"/><Relationship Id="rId9" Type="http://schemas.openxmlformats.org/officeDocument/2006/relationships/image" Target="../media/image5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24.png"/><Relationship Id="rId4" Type="http://schemas.openxmlformats.org/officeDocument/2006/relationships/image" Target="../media/image2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26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14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30.png"/><Relationship Id="rId5" Type="http://schemas.openxmlformats.org/officeDocument/2006/relationships/image" Target="../media/image211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33.jpeg"/><Relationship Id="rId4" Type="http://schemas.openxmlformats.org/officeDocument/2006/relationships/image" Target="../media/image23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3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35.png"/><Relationship Id="rId4" Type="http://schemas.openxmlformats.org/officeDocument/2006/relationships/image" Target="../media/image94.svg"/><Relationship Id="rId9" Type="http://schemas.openxmlformats.org/officeDocument/2006/relationships/image" Target="../media/image2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11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39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41.png"/><Relationship Id="rId4" Type="http://schemas.openxmlformats.org/officeDocument/2006/relationships/image" Target="../media/image238.png"/><Relationship Id="rId9" Type="http://schemas.openxmlformats.org/officeDocument/2006/relationships/image" Target="../media/image10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46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43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45.png"/><Relationship Id="rId4" Type="http://schemas.openxmlformats.org/officeDocument/2006/relationships/image" Target="../media/image241.png"/><Relationship Id="rId9" Type="http://schemas.openxmlformats.org/officeDocument/2006/relationships/image" Target="../media/image11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38.png"/><Relationship Id="rId7" Type="http://schemas.openxmlformats.org/officeDocument/2006/relationships/image" Target="../media/image247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49.png"/><Relationship Id="rId5" Type="http://schemas.openxmlformats.org/officeDocument/2006/relationships/image" Target="../media/image237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1.png"/><Relationship Id="rId5" Type="http://schemas.openxmlformats.org/officeDocument/2006/relationships/image" Target="../media/image125.svg"/><Relationship Id="rId4" Type="http://schemas.openxmlformats.org/officeDocument/2006/relationships/image" Target="../media/image250.png"/><Relationship Id="rId9" Type="http://schemas.openxmlformats.org/officeDocument/2006/relationships/image" Target="../media/image12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56.png"/><Relationship Id="rId5" Type="http://schemas.openxmlformats.org/officeDocument/2006/relationships/image" Target="../media/image135.svg"/><Relationship Id="rId4" Type="http://schemas.openxmlformats.org/officeDocument/2006/relationships/image" Target="../media/image25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98.png"/><Relationship Id="rId5" Type="http://schemas.openxmlformats.org/officeDocument/2006/relationships/image" Target="../media/image37.svg"/><Relationship Id="rId4" Type="http://schemas.openxmlformats.org/officeDocument/2006/relationships/image" Target="../media/image197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9.png"/><Relationship Id="rId5" Type="http://schemas.openxmlformats.org/officeDocument/2006/relationships/image" Target="../media/image141.svg"/><Relationship Id="rId4" Type="http://schemas.openxmlformats.org/officeDocument/2006/relationships/image" Target="../media/image25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64.png"/><Relationship Id="rId5" Type="http://schemas.openxmlformats.org/officeDocument/2006/relationships/image" Target="../media/image261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6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65.png"/><Relationship Id="rId7" Type="http://schemas.openxmlformats.org/officeDocument/2006/relationships/image" Target="../media/image26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66.png"/><Relationship Id="rId4" Type="http://schemas.openxmlformats.org/officeDocument/2006/relationships/image" Target="../media/image15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6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69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71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75.png"/><Relationship Id="rId5" Type="http://schemas.openxmlformats.org/officeDocument/2006/relationships/image" Target="../media/image173.svg"/><Relationship Id="rId4" Type="http://schemas.openxmlformats.org/officeDocument/2006/relationships/image" Target="../media/image274.png"/><Relationship Id="rId9" Type="http://schemas.openxmlformats.org/officeDocument/2006/relationships/image" Target="../media/image177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78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8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90.png"/><Relationship Id="rId3" Type="http://schemas.openxmlformats.org/officeDocument/2006/relationships/image" Target="../media/image16.png"/><Relationship Id="rId7" Type="http://schemas.openxmlformats.org/officeDocument/2006/relationships/image" Target="../media/image28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89.png"/><Relationship Id="rId5" Type="http://schemas.openxmlformats.org/officeDocument/2006/relationships/image" Target="../media/image17.png"/><Relationship Id="rId15" Type="http://schemas.openxmlformats.org/officeDocument/2006/relationships/image" Target="../media/image29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88.png"/><Relationship Id="rId14" Type="http://schemas.openxmlformats.org/officeDocument/2006/relationships/image" Target="../media/image21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9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298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9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97.png"/><Relationship Id="rId4" Type="http://schemas.openxmlformats.org/officeDocument/2006/relationships/image" Target="../media/image294.png"/><Relationship Id="rId9" Type="http://schemas.openxmlformats.org/officeDocument/2006/relationships/image" Target="../media/image223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0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0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05.png"/><Relationship Id="rId4" Type="http://schemas.openxmlformats.org/officeDocument/2006/relationships/image" Target="../media/image23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07.png"/><Relationship Id="rId5" Type="http://schemas.openxmlformats.org/officeDocument/2006/relationships/image" Target="../media/image243.svg"/><Relationship Id="rId4" Type="http://schemas.openxmlformats.org/officeDocument/2006/relationships/image" Target="../media/image30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10.png"/><Relationship Id="rId5" Type="http://schemas.openxmlformats.org/officeDocument/2006/relationships/image" Target="../media/image249.svg"/><Relationship Id="rId4" Type="http://schemas.openxmlformats.org/officeDocument/2006/relationships/image" Target="../media/image309.png"/><Relationship Id="rId9" Type="http://schemas.openxmlformats.org/officeDocument/2006/relationships/image" Target="../media/image253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14.png"/><Relationship Id="rId5" Type="http://schemas.openxmlformats.org/officeDocument/2006/relationships/image" Target="../media/image241.svg"/><Relationship Id="rId4" Type="http://schemas.openxmlformats.org/officeDocument/2006/relationships/image" Target="../media/image305.png"/><Relationship Id="rId9" Type="http://schemas.openxmlformats.org/officeDocument/2006/relationships/image" Target="../media/image261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1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05.png"/><Relationship Id="rId9" Type="http://schemas.openxmlformats.org/officeDocument/2006/relationships/image" Target="../media/image2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27.png"/><Relationship Id="rId5" Type="http://schemas.openxmlformats.org/officeDocument/2006/relationships/image" Target="../media/image67.svg"/><Relationship Id="rId4" Type="http://schemas.openxmlformats.org/officeDocument/2006/relationships/image" Target="../media/image214.png"/><Relationship Id="rId9" Type="http://schemas.openxmlformats.org/officeDocument/2006/relationships/image" Target="../media/image88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20.png"/><Relationship Id="rId3" Type="http://schemas.openxmlformats.org/officeDocument/2006/relationships/image" Target="../media/image216.png"/><Relationship Id="rId7" Type="http://schemas.openxmlformats.org/officeDocument/2006/relationships/image" Target="../media/image217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76.png"/><Relationship Id="rId5" Type="http://schemas.openxmlformats.org/officeDocument/2006/relationships/image" Target="../media/image267.png"/><Relationship Id="rId15" Type="http://schemas.openxmlformats.org/officeDocument/2006/relationships/image" Target="../media/image321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19.png"/><Relationship Id="rId14" Type="http://schemas.openxmlformats.org/officeDocument/2006/relationships/image" Target="../media/image27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22.png"/><Relationship Id="rId7" Type="http://schemas.openxmlformats.org/officeDocument/2006/relationships/image" Target="../media/image323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25.png"/><Relationship Id="rId5" Type="http://schemas.openxmlformats.org/officeDocument/2006/relationships/image" Target="../media/image29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2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06.png"/><Relationship Id="rId7" Type="http://schemas.openxmlformats.org/officeDocument/2006/relationships/image" Target="../media/image21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27.png"/><Relationship Id="rId5" Type="http://schemas.openxmlformats.org/officeDocument/2006/relationships/image" Target="../media/image32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1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29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32.png"/><Relationship Id="rId7" Type="http://schemas.openxmlformats.org/officeDocument/2006/relationships/image" Target="../media/image333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46.png"/><Relationship Id="rId5" Type="http://schemas.openxmlformats.org/officeDocument/2006/relationships/image" Target="../media/image245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you have to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case, please proceed by the guide until appear this start image.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the Google 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7037408" y="2404643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5011374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Get Started button, it means that Cloud storage is already enabled, and you 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25" y="2037180"/>
            <a:ext cx="5653841" cy="1919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23137" y="1720658"/>
            <a:ext cx="5069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you see this screen,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capacity.”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23681</TotalTime>
  <Words>8157</Words>
  <Application>Microsoft Office PowerPoint</Application>
  <PresentationFormat>ユーザー設定</PresentationFormat>
  <Paragraphs>1973</Paragraphs>
  <Slides>131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131</vt:i4>
      </vt:variant>
    </vt:vector>
  </HeadingPairs>
  <TitlesOfParts>
    <vt:vector size="136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628</cp:revision>
  <dcterms:created xsi:type="dcterms:W3CDTF">2018-06-24T09:54:07Z</dcterms:created>
  <dcterms:modified xsi:type="dcterms:W3CDTF">2021-07-03T22:15:45Z</dcterms:modified>
</cp:coreProperties>
</file>